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3F476-E496-4A5B-B0D9-25D4D8A9DEE2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B5E69-3D57-4155-87BF-44ABC59CA10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21400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3F476-E496-4A5B-B0D9-25D4D8A9DEE2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B5E69-3D57-4155-87BF-44ABC59CA10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72691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3F476-E496-4A5B-B0D9-25D4D8A9DEE2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B5E69-3D57-4155-87BF-44ABC59CA10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16357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3F476-E496-4A5B-B0D9-25D4D8A9DEE2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B5E69-3D57-4155-87BF-44ABC59CA10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37469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3F476-E496-4A5B-B0D9-25D4D8A9DEE2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B5E69-3D57-4155-87BF-44ABC59CA10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79172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3F476-E496-4A5B-B0D9-25D4D8A9DEE2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B5E69-3D57-4155-87BF-44ABC59CA10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0565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3F476-E496-4A5B-B0D9-25D4D8A9DEE2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B5E69-3D57-4155-87BF-44ABC59CA10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85500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3F476-E496-4A5B-B0D9-25D4D8A9DEE2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B5E69-3D57-4155-87BF-44ABC59CA10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01815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3F476-E496-4A5B-B0D9-25D4D8A9DEE2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B5E69-3D57-4155-87BF-44ABC59CA10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57648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3F476-E496-4A5B-B0D9-25D4D8A9DEE2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B5E69-3D57-4155-87BF-44ABC59CA10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5676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3F476-E496-4A5B-B0D9-25D4D8A9DEE2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B5E69-3D57-4155-87BF-44ABC59CA10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83258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33F476-E496-4A5B-B0D9-25D4D8A9DEE2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B5E69-3D57-4155-87BF-44ABC59CA10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33808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468560" y="188640"/>
            <a:ext cx="7772400" cy="1224136"/>
          </a:xfrm>
        </p:spPr>
        <p:txBody>
          <a:bodyPr/>
          <a:lstStyle/>
          <a:p>
            <a:r>
              <a:rPr lang="en-CA" dirty="0" err="1" smtClean="0">
                <a:solidFill>
                  <a:schemeClr val="bg1"/>
                </a:solidFill>
                <a:latin typeface="Lucida Calligraphy" pitchFamily="66" charset="0"/>
              </a:rPr>
              <a:t>Orcinus</a:t>
            </a:r>
            <a:r>
              <a:rPr lang="en-CA" dirty="0" smtClean="0">
                <a:solidFill>
                  <a:schemeClr val="bg1"/>
                </a:solidFill>
                <a:latin typeface="Lucida Calligraphy" pitchFamily="66" charset="0"/>
              </a:rPr>
              <a:t> orca</a:t>
            </a:r>
            <a:endParaRPr lang="en-CA" dirty="0">
              <a:solidFill>
                <a:schemeClr val="bg1"/>
              </a:solidFill>
              <a:latin typeface="Lucida Calligraphy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51898" y="1728192"/>
            <a:ext cx="2238007" cy="4581128"/>
          </a:xfrm>
        </p:spPr>
        <p:txBody>
          <a:bodyPr>
            <a:normAutofit/>
          </a:bodyPr>
          <a:lstStyle/>
          <a:p>
            <a:pPr marL="342900" indent="-342900" algn="l">
              <a:buFont typeface="Arial" pitchFamily="34" charset="0"/>
              <a:buChar char="•"/>
            </a:pPr>
            <a:r>
              <a:rPr lang="en-CA" sz="2800" dirty="0" smtClean="0">
                <a:solidFill>
                  <a:schemeClr val="bg1"/>
                </a:solidFill>
                <a:latin typeface="Arial Narrow" pitchFamily="34" charset="0"/>
              </a:rPr>
              <a:t>Social</a:t>
            </a:r>
          </a:p>
          <a:p>
            <a:pPr marL="342900" indent="-342900" algn="l">
              <a:buFont typeface="Arial" pitchFamily="34" charset="0"/>
              <a:buChar char="•"/>
            </a:pPr>
            <a:endParaRPr lang="en-CA" sz="28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marL="342900" indent="-342900" algn="l">
              <a:buFont typeface="Arial" pitchFamily="34" charset="0"/>
              <a:buChar char="•"/>
            </a:pPr>
            <a:endParaRPr lang="en-CA" sz="2800" dirty="0">
              <a:solidFill>
                <a:schemeClr val="bg1"/>
              </a:solidFill>
              <a:latin typeface="Arial Narrow" pitchFamily="34" charset="0"/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en-CA" sz="2800" dirty="0" smtClean="0">
                <a:solidFill>
                  <a:schemeClr val="bg1"/>
                </a:solidFill>
                <a:latin typeface="Arial Narrow" pitchFamily="34" charset="0"/>
              </a:rPr>
              <a:t>Top predator</a:t>
            </a:r>
          </a:p>
          <a:p>
            <a:pPr marL="342900" indent="-342900" algn="l">
              <a:buFont typeface="Arial" pitchFamily="34" charset="0"/>
              <a:buChar char="•"/>
            </a:pPr>
            <a:endParaRPr lang="en-CA" sz="28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marL="342900" indent="-342900" algn="l">
              <a:buFont typeface="Arial" pitchFamily="34" charset="0"/>
              <a:buChar char="•"/>
            </a:pPr>
            <a:endParaRPr lang="en-CA" sz="28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en-CA" sz="2800" dirty="0" smtClean="0">
                <a:solidFill>
                  <a:schemeClr val="bg1"/>
                </a:solidFill>
                <a:latin typeface="Arial Narrow" pitchFamily="34" charset="0"/>
              </a:rPr>
              <a:t>Endangered</a:t>
            </a:r>
            <a:endParaRPr lang="en-CA" sz="2800" dirty="0">
              <a:solidFill>
                <a:schemeClr val="bg1"/>
              </a:solidFill>
              <a:latin typeface="Arial Narrow" pitchFamily="34" charset="0"/>
            </a:endParaRPr>
          </a:p>
          <a:p>
            <a:pPr marL="342900" indent="-342900" algn="l">
              <a:buFont typeface="Arial" pitchFamily="34" charset="0"/>
              <a:buChar char="•"/>
            </a:pPr>
            <a:endParaRPr lang="en-CA" sz="2400" dirty="0" smtClean="0">
              <a:solidFill>
                <a:schemeClr val="bg1"/>
              </a:solidFill>
              <a:latin typeface="Lucida Calligraphy" pitchFamily="66" charset="0"/>
            </a:endParaRPr>
          </a:p>
          <a:p>
            <a:pPr marL="342900" indent="-342900" algn="l">
              <a:buFont typeface="Arial" pitchFamily="34" charset="0"/>
              <a:buChar char="•"/>
            </a:pPr>
            <a:endParaRPr lang="en-CA" sz="2400" dirty="0"/>
          </a:p>
          <a:p>
            <a:pPr marL="342900" indent="-342900" algn="l">
              <a:buFont typeface="Arial" pitchFamily="34" charset="0"/>
              <a:buChar char="•"/>
            </a:pPr>
            <a:endParaRPr lang="en-CA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93" y="1296144"/>
            <a:ext cx="6878571" cy="4581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996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6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Orcinus orca</vt:lpstr>
    </vt:vector>
  </TitlesOfParts>
  <Company>University of New Brunswick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Orcinus orca</dc:title>
  <dc:creator>unbADMIN</dc:creator>
  <cp:lastModifiedBy>unbADMIN</cp:lastModifiedBy>
  <cp:revision>2</cp:revision>
  <dcterms:created xsi:type="dcterms:W3CDTF">2012-02-25T15:58:26Z</dcterms:created>
  <dcterms:modified xsi:type="dcterms:W3CDTF">2012-02-25T16:20:07Z</dcterms:modified>
</cp:coreProperties>
</file>